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560FCC-67B1-4D08-B077-B0BA76AE1672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48FBB3-A1A2-408D-88EA-ECDAF3EA9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914400"/>
            <a:ext cx="6477000" cy="1420368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Asheville-</a:t>
            </a:r>
            <a:r>
              <a:rPr lang="en-US" sz="4400" dirty="0" err="1" smtClean="0">
                <a:solidFill>
                  <a:schemeClr val="bg1"/>
                </a:solidFill>
              </a:rPr>
              <a:t>pisgah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Christian School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855" y="2514600"/>
            <a:ext cx="6477000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Delivering “GREAT” Education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000"/>
            <a:ext cx="3427518" cy="228205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097152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71"/>
            <a:ext cx="2667000" cy="2134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667000"/>
            <a:ext cx="21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 Academy Drive</a:t>
            </a:r>
          </a:p>
          <a:p>
            <a:r>
              <a:rPr lang="en-US" dirty="0" smtClean="0"/>
              <a:t>Candler, NC 28715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143000"/>
            <a:ext cx="3429000" cy="20574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“G”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0" y="3283634"/>
            <a:ext cx="3429000" cy="1920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God Centered:</a:t>
            </a:r>
          </a:p>
          <a:p>
            <a:r>
              <a:rPr lang="en-US" sz="2000" dirty="0" smtClean="0"/>
              <a:t>Integration of Faith and Community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6697"/>
          <a:stretch>
            <a:fillRect/>
          </a:stretch>
        </p:blipFill>
        <p:spPr>
          <a:xfrm flipH="1">
            <a:off x="663682" y="1041002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27990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43000"/>
            <a:ext cx="3429000" cy="20574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“R”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05400" y="3283634"/>
            <a:ext cx="3429000" cy="1920240"/>
          </a:xfrm>
        </p:spPr>
        <p:txBody>
          <a:bodyPr/>
          <a:lstStyle/>
          <a:p>
            <a:r>
              <a:rPr lang="en-US" sz="2800" dirty="0" smtClean="0"/>
              <a:t>Results Oriented:</a:t>
            </a:r>
          </a:p>
          <a:p>
            <a:r>
              <a:rPr lang="en-US" sz="2000" dirty="0" smtClean="0"/>
              <a:t>Informed Decision Making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6161" r="725" b="33341"/>
          <a:stretch/>
        </p:blipFill>
        <p:spPr>
          <a:xfrm>
            <a:off x="762000" y="1066800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2046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0"/>
            <a:ext cx="3429000" cy="20574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“E”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81600" y="3283634"/>
            <a:ext cx="3429000" cy="1920240"/>
          </a:xfrm>
        </p:spPr>
        <p:txBody>
          <a:bodyPr/>
          <a:lstStyle/>
          <a:p>
            <a:r>
              <a:rPr lang="en-US" sz="2800" dirty="0" smtClean="0"/>
              <a:t>Environment that is Safe And Nurturing:</a:t>
            </a:r>
          </a:p>
          <a:p>
            <a:r>
              <a:rPr lang="en-US" sz="2000" dirty="0" smtClean="0"/>
              <a:t>Invitational Climate</a:t>
            </a:r>
            <a:endParaRPr lang="en-US" sz="20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" t="5146" r="1087" b="28297"/>
          <a:stretch/>
        </p:blipFill>
        <p:spPr/>
      </p:pic>
    </p:spTree>
    <p:extLst>
      <p:ext uri="{BB962C8B-B14F-4D97-AF65-F5344CB8AC3E}">
        <p14:creationId xmlns:p14="http://schemas.microsoft.com/office/powerpoint/2010/main" val="25540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0"/>
            <a:ext cx="3429000" cy="20574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“A”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81600" y="3283634"/>
            <a:ext cx="3429000" cy="1920240"/>
          </a:xfrm>
        </p:spPr>
        <p:txBody>
          <a:bodyPr/>
          <a:lstStyle/>
          <a:p>
            <a:r>
              <a:rPr lang="en-US" sz="2800" dirty="0" smtClean="0"/>
              <a:t>Aligned with Adventist and National Standards:</a:t>
            </a:r>
          </a:p>
          <a:p>
            <a:r>
              <a:rPr lang="en-US" sz="2000" dirty="0" smtClean="0"/>
              <a:t>Instructional Accountability</a:t>
            </a: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6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34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0"/>
            <a:ext cx="3429000" cy="20574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“T”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81600" y="3283634"/>
            <a:ext cx="3429000" cy="1920240"/>
          </a:xfrm>
        </p:spPr>
        <p:txBody>
          <a:bodyPr/>
          <a:lstStyle/>
          <a:p>
            <a:r>
              <a:rPr lang="en-US" sz="2800" dirty="0" smtClean="0"/>
              <a:t>Team Effort:</a:t>
            </a:r>
          </a:p>
          <a:p>
            <a:r>
              <a:rPr lang="en-US" sz="2000" dirty="0" smtClean="0"/>
              <a:t>Collaborative </a:t>
            </a:r>
            <a:r>
              <a:rPr lang="en-US" sz="2000" smtClean="0"/>
              <a:t>and </a:t>
            </a:r>
            <a:endParaRPr lang="en-US" sz="2000" smtClean="0"/>
          </a:p>
          <a:p>
            <a:r>
              <a:rPr lang="en-US" sz="2000" smtClean="0"/>
              <a:t>Supportive </a:t>
            </a:r>
            <a:r>
              <a:rPr lang="en-US" sz="2000" dirty="0" smtClean="0"/>
              <a:t>Community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3" t="29886" r="301" b="7703"/>
          <a:stretch/>
        </p:blipFill>
        <p:spPr/>
      </p:pic>
    </p:spTree>
    <p:extLst>
      <p:ext uri="{BB962C8B-B14F-4D97-AF65-F5344CB8AC3E}">
        <p14:creationId xmlns:p14="http://schemas.microsoft.com/office/powerpoint/2010/main" val="30399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45848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od-Centered: </a:t>
            </a:r>
          </a:p>
          <a:p>
            <a:r>
              <a:rPr lang="en-US" sz="2000" dirty="0" smtClean="0"/>
              <a:t>Integration of Faith and Community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460248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esults Oriented: </a:t>
            </a:r>
          </a:p>
          <a:p>
            <a:r>
              <a:rPr lang="en-US" sz="2000" dirty="0" smtClean="0"/>
              <a:t>Informed Decision Making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" y="3450848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nvironment that is Safe and Nurturing: </a:t>
            </a:r>
          </a:p>
          <a:p>
            <a:r>
              <a:rPr lang="en-US" sz="2000" dirty="0" smtClean="0"/>
              <a:t>Invitational Climate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" y="4467761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ligned with Adventist and National Standards: </a:t>
            </a:r>
          </a:p>
          <a:p>
            <a:r>
              <a:rPr lang="en-US" sz="2000" dirty="0" smtClean="0"/>
              <a:t>Instructional Accountability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508248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 Effort: </a:t>
            </a:r>
          </a:p>
          <a:p>
            <a:r>
              <a:rPr lang="en-US" sz="2000" dirty="0" smtClean="0"/>
              <a:t>Collaborative and Supportive Community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Asheville-Pisgah Christian School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6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</TotalTime>
  <Words>109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Asheville-pisgah Christian School</vt:lpstr>
      <vt:lpstr>“G”</vt:lpstr>
      <vt:lpstr>“R”</vt:lpstr>
      <vt:lpstr>“E”</vt:lpstr>
      <vt:lpstr>“A”</vt:lpstr>
      <vt:lpstr>“T”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Asheville-pisgah Christian School</dc:title>
  <dc:creator>Janesta</dc:creator>
  <cp:lastModifiedBy>Janesta</cp:lastModifiedBy>
  <cp:revision>14</cp:revision>
  <dcterms:created xsi:type="dcterms:W3CDTF">2012-10-26T17:10:41Z</dcterms:created>
  <dcterms:modified xsi:type="dcterms:W3CDTF">2012-10-26T19:16:27Z</dcterms:modified>
</cp:coreProperties>
</file>